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7" r:id="rId3"/>
    <p:sldId id="265" r:id="rId4"/>
    <p:sldId id="266" r:id="rId5"/>
    <p:sldId id="260" r:id="rId6"/>
    <p:sldId id="262" r:id="rId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851" autoAdjust="0"/>
  </p:normalViewPr>
  <p:slideViewPr>
    <p:cSldViewPr snapToGrid="0">
      <p:cViewPr varScale="1">
        <p:scale>
          <a:sx n="103" d="100"/>
          <a:sy n="103" d="100"/>
        </p:scale>
        <p:origin x="16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eee.org/membership/senior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eee.org/membership/fellows/fellows-nomination.htm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eee.org/membership/senio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eee.org/membership/fellows/fellows-nominati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7B3AC-E0C4-4C35-8393-58C6278881B2}" type="doc">
      <dgm:prSet loTypeId="urn:microsoft.com/office/officeart/2005/8/layout/hProcess11" loCatId="process" qsTypeId="urn:microsoft.com/office/officeart/2005/8/quickstyle/simple1" qsCatId="simple" csTypeId="urn:microsoft.com/office/officeart/2005/8/colors/accent2_1" csCatId="accent2" phldr="1"/>
      <dgm:spPr/>
    </dgm:pt>
    <dgm:pt modelId="{EBF649A4-A15D-4EFB-92FB-6726541D1E54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TW" sz="1800" b="1" dirty="0">
              <a:solidFill>
                <a:srgbClr val="7030A0"/>
              </a:solidFill>
            </a:rPr>
            <a:t>Senior Member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Self-nominate or be nominated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E</a:t>
          </a:r>
          <a:r>
            <a:rPr lang="en-US" altLang="zh-TW" sz="1800" dirty="0">
              <a:effectLst/>
              <a:latin typeface="+mn-lt"/>
              <a:ea typeface="+mn-ea"/>
              <a:cs typeface="+mn-cs"/>
            </a:rPr>
            <a:t>ngineer, scientist, educator, technical executive or originator in IEEE-designated fields.</a:t>
          </a:r>
          <a:endParaRPr lang="en-US" altLang="zh-TW" sz="180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- 10yrs professional experience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- 5yrs significant performance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- 3 reference letters from IEEE senior members or above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dirty="0"/>
            <a:t>- No application deadline </a:t>
          </a:r>
          <a:endParaRPr lang="zh-TW" altLang="en-US" sz="1800" dirty="0"/>
        </a:p>
      </dgm:t>
    </dgm:pt>
    <dgm:pt modelId="{5DA14FCD-A741-4658-9257-368B9137565A}" type="parTrans" cxnId="{EA3A788D-C0C3-4347-AEDC-57161AF8EC5A}">
      <dgm:prSet/>
      <dgm:spPr/>
      <dgm:t>
        <a:bodyPr/>
        <a:lstStyle/>
        <a:p>
          <a:endParaRPr lang="zh-TW" altLang="en-US"/>
        </a:p>
      </dgm:t>
    </dgm:pt>
    <dgm:pt modelId="{8B021D33-627E-4EE0-96C4-ABA6B4306E51}" type="sibTrans" cxnId="{EA3A788D-C0C3-4347-AEDC-57161AF8EC5A}">
      <dgm:prSet/>
      <dgm:spPr/>
      <dgm:t>
        <a:bodyPr/>
        <a:lstStyle/>
        <a:p>
          <a:endParaRPr lang="zh-TW" altLang="en-US"/>
        </a:p>
      </dgm:t>
    </dgm:pt>
    <dgm:pt modelId="{2F828FE1-C992-4BA2-941B-176A23B899ED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TW" sz="1800" b="1" dirty="0">
              <a:solidFill>
                <a:srgbClr val="7030A0"/>
              </a:solidFill>
            </a:rPr>
            <a:t>Fellow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Be nominated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Important contributions to society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Hold senior member/life senior grade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- 5 full </a:t>
          </a:r>
          <a:r>
            <a:rPr lang="en-US" altLang="zh-TW" sz="180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yrs</a:t>
          </a:r>
          <a:r>
            <a:rPr lang="en-US" altLang="zh-TW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IEEE membership in any grade</a:t>
          </a:r>
          <a:endParaRPr lang="en-US" altLang="zh-TW" sz="180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</a:t>
          </a:r>
          <a:r>
            <a:rPr lang="en-US" altLang="zh-TW" sz="1800" dirty="0">
              <a:solidFill>
                <a:schemeClr val="tx1"/>
              </a:solidFill>
            </a:rPr>
            <a:t>3-5</a:t>
          </a:r>
          <a:r>
            <a:rPr lang="en-US" altLang="zh-TW" sz="1800" dirty="0">
              <a:solidFill>
                <a:srgbClr val="FF0000"/>
              </a:solidFill>
            </a:rPr>
            <a:t> </a:t>
          </a:r>
          <a:r>
            <a:rPr lang="en-US" altLang="zh-TW" sz="1800" dirty="0"/>
            <a:t>reference letters from IEEE Fellows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At most 3 endorsement letters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800" dirty="0"/>
            <a:t>- Application deadline: Mar. 1st</a:t>
          </a:r>
          <a:endParaRPr lang="zh-TW" altLang="en-US" sz="1800" dirty="0"/>
        </a:p>
      </dgm:t>
    </dgm:pt>
    <dgm:pt modelId="{48A53FE7-AD41-4C0C-BBF8-8B7506609570}" type="parTrans" cxnId="{7BC6DA4B-F4FF-405B-A25E-143B543CDE38}">
      <dgm:prSet/>
      <dgm:spPr/>
      <dgm:t>
        <a:bodyPr/>
        <a:lstStyle/>
        <a:p>
          <a:endParaRPr lang="zh-TW" altLang="en-US"/>
        </a:p>
      </dgm:t>
    </dgm:pt>
    <dgm:pt modelId="{BEC769FD-D0D2-443F-BD41-EBA8711719B4}" type="sibTrans" cxnId="{7BC6DA4B-F4FF-405B-A25E-143B543CDE38}">
      <dgm:prSet/>
      <dgm:spPr/>
      <dgm:t>
        <a:bodyPr/>
        <a:lstStyle/>
        <a:p>
          <a:endParaRPr lang="zh-TW" altLang="en-US"/>
        </a:p>
      </dgm:t>
    </dgm:pt>
    <dgm:pt modelId="{D5FF247A-AA3C-4A4D-BEC7-2AB525BA3628}" type="pres">
      <dgm:prSet presAssocID="{8957B3AC-E0C4-4C35-8393-58C6278881B2}" presName="Name0" presStyleCnt="0">
        <dgm:presLayoutVars>
          <dgm:dir/>
          <dgm:resizeHandles val="exact"/>
        </dgm:presLayoutVars>
      </dgm:prSet>
      <dgm:spPr/>
    </dgm:pt>
    <dgm:pt modelId="{E10E4213-9AED-4363-830F-C8EF00EA4548}" type="pres">
      <dgm:prSet presAssocID="{8957B3AC-E0C4-4C35-8393-58C6278881B2}" presName="arrow" presStyleLbl="bgShp" presStyleIdx="0" presStyleCnt="1" custScaleY="69959" custLinFactNeighborY="-74196"/>
      <dgm:spPr/>
    </dgm:pt>
    <dgm:pt modelId="{B6758724-5E00-424E-9117-9230BFE849AD}" type="pres">
      <dgm:prSet presAssocID="{8957B3AC-E0C4-4C35-8393-58C6278881B2}" presName="points" presStyleCnt="0"/>
      <dgm:spPr/>
    </dgm:pt>
    <dgm:pt modelId="{B22DFBF2-F0A8-46C6-AAEA-DD475AF71CDA}" type="pres">
      <dgm:prSet presAssocID="{EBF649A4-A15D-4EFB-92FB-6726541D1E54}" presName="compositeA" presStyleCnt="0"/>
      <dgm:spPr/>
    </dgm:pt>
    <dgm:pt modelId="{1AE8DC2B-FFF7-4197-A347-699FD987243D}" type="pres">
      <dgm:prSet presAssocID="{EBF649A4-A15D-4EFB-92FB-6726541D1E54}" presName="textA" presStyleLbl="revTx" presStyleIdx="0" presStyleCnt="2" custScaleX="267834" custScaleY="141930" custLinFactY="10768" custLinFactNeighborX="2189" custLinFactNeighborY="100000">
        <dgm:presLayoutVars>
          <dgm:bulletEnabled val="1"/>
        </dgm:presLayoutVars>
      </dgm:prSet>
      <dgm:spPr/>
    </dgm:pt>
    <dgm:pt modelId="{18B1381F-5AA2-4B34-A9D3-FAC58037A973}" type="pres">
      <dgm:prSet presAssocID="{EBF649A4-A15D-4EFB-92FB-6726541D1E54}" presName="circleA" presStyleLbl="node1" presStyleIdx="0" presStyleCnt="2" custLinFactY="-140005" custLinFactNeighborX="2075" custLinFactNeighborY="-200000"/>
      <dgm:spPr/>
    </dgm:pt>
    <dgm:pt modelId="{3BE344AA-4458-4AE3-A88C-8E8A4A88FC20}" type="pres">
      <dgm:prSet presAssocID="{EBF649A4-A15D-4EFB-92FB-6726541D1E54}" presName="spaceA" presStyleCnt="0"/>
      <dgm:spPr/>
    </dgm:pt>
    <dgm:pt modelId="{E308CA2B-1E91-4504-B517-ED9113B03038}" type="pres">
      <dgm:prSet presAssocID="{8B021D33-627E-4EE0-96C4-ABA6B4306E51}" presName="space" presStyleCnt="0"/>
      <dgm:spPr/>
    </dgm:pt>
    <dgm:pt modelId="{DDBA0780-F11F-49F5-A719-7D0D0EC937DB}" type="pres">
      <dgm:prSet presAssocID="{2F828FE1-C992-4BA2-941B-176A23B899ED}" presName="compositeB" presStyleCnt="0"/>
      <dgm:spPr/>
    </dgm:pt>
    <dgm:pt modelId="{DDF5406D-D462-4A9E-90B8-8F095FFF654B}" type="pres">
      <dgm:prSet presAssocID="{2F828FE1-C992-4BA2-941B-176A23B899ED}" presName="textB" presStyleLbl="revTx" presStyleIdx="1" presStyleCnt="2" custScaleX="241266" custScaleY="201002" custLinFactNeighborX="2345" custLinFactNeighborY="-11033">
        <dgm:presLayoutVars>
          <dgm:bulletEnabled val="1"/>
        </dgm:presLayoutVars>
      </dgm:prSet>
      <dgm:spPr/>
    </dgm:pt>
    <dgm:pt modelId="{F69159AD-1FAE-4DBA-82C8-CD37D4015BA3}" type="pres">
      <dgm:prSet presAssocID="{2F828FE1-C992-4BA2-941B-176A23B899ED}" presName="circleB" presStyleLbl="node1" presStyleIdx="1" presStyleCnt="2" custLinFactY="-100000" custLinFactNeighborX="24901" custLinFactNeighborY="-144552"/>
      <dgm:spPr/>
    </dgm:pt>
    <dgm:pt modelId="{B44572F2-48A0-4931-A118-BD143E9217AB}" type="pres">
      <dgm:prSet presAssocID="{2F828FE1-C992-4BA2-941B-176A23B899ED}" presName="spaceB" presStyleCnt="0"/>
      <dgm:spPr/>
    </dgm:pt>
  </dgm:ptLst>
  <dgm:cxnLst>
    <dgm:cxn modelId="{D3AA5F42-1A4D-4D26-B26C-425174532F2D}" type="presOf" srcId="{EBF649A4-A15D-4EFB-92FB-6726541D1E54}" destId="{1AE8DC2B-FFF7-4197-A347-699FD987243D}" srcOrd="0" destOrd="0" presId="urn:microsoft.com/office/officeart/2005/8/layout/hProcess11"/>
    <dgm:cxn modelId="{7BC6DA4B-F4FF-405B-A25E-143B543CDE38}" srcId="{8957B3AC-E0C4-4C35-8393-58C6278881B2}" destId="{2F828FE1-C992-4BA2-941B-176A23B899ED}" srcOrd="1" destOrd="0" parTransId="{48A53FE7-AD41-4C0C-BBF8-8B7506609570}" sibTransId="{BEC769FD-D0D2-443F-BD41-EBA8711719B4}"/>
    <dgm:cxn modelId="{EA3A788D-C0C3-4347-AEDC-57161AF8EC5A}" srcId="{8957B3AC-E0C4-4C35-8393-58C6278881B2}" destId="{EBF649A4-A15D-4EFB-92FB-6726541D1E54}" srcOrd="0" destOrd="0" parTransId="{5DA14FCD-A741-4658-9257-368B9137565A}" sibTransId="{8B021D33-627E-4EE0-96C4-ABA6B4306E51}"/>
    <dgm:cxn modelId="{7999E4AB-FF55-4178-B783-C6067A07D7E2}" type="presOf" srcId="{8957B3AC-E0C4-4C35-8393-58C6278881B2}" destId="{D5FF247A-AA3C-4A4D-BEC7-2AB525BA3628}" srcOrd="0" destOrd="0" presId="urn:microsoft.com/office/officeart/2005/8/layout/hProcess11"/>
    <dgm:cxn modelId="{13AFEDBE-A84B-47BF-AB22-8B66E6DF18A3}" type="presOf" srcId="{2F828FE1-C992-4BA2-941B-176A23B899ED}" destId="{DDF5406D-D462-4A9E-90B8-8F095FFF654B}" srcOrd="0" destOrd="0" presId="urn:microsoft.com/office/officeart/2005/8/layout/hProcess11"/>
    <dgm:cxn modelId="{D357FCC1-80D0-4FF6-9031-7F8C3B3B988B}" type="presParOf" srcId="{D5FF247A-AA3C-4A4D-BEC7-2AB525BA3628}" destId="{E10E4213-9AED-4363-830F-C8EF00EA4548}" srcOrd="0" destOrd="0" presId="urn:microsoft.com/office/officeart/2005/8/layout/hProcess11"/>
    <dgm:cxn modelId="{B22AFE88-ADFC-4198-BFF6-836151ECA3C7}" type="presParOf" srcId="{D5FF247A-AA3C-4A4D-BEC7-2AB525BA3628}" destId="{B6758724-5E00-424E-9117-9230BFE849AD}" srcOrd="1" destOrd="0" presId="urn:microsoft.com/office/officeart/2005/8/layout/hProcess11"/>
    <dgm:cxn modelId="{3ACDA09E-B6C6-492F-B4F0-A8C8BE69309B}" type="presParOf" srcId="{B6758724-5E00-424E-9117-9230BFE849AD}" destId="{B22DFBF2-F0A8-46C6-AAEA-DD475AF71CDA}" srcOrd="0" destOrd="0" presId="urn:microsoft.com/office/officeart/2005/8/layout/hProcess11"/>
    <dgm:cxn modelId="{BFA6FDCE-1F8D-4637-9A9C-121E8D091CA8}" type="presParOf" srcId="{B22DFBF2-F0A8-46C6-AAEA-DD475AF71CDA}" destId="{1AE8DC2B-FFF7-4197-A347-699FD987243D}" srcOrd="0" destOrd="0" presId="urn:microsoft.com/office/officeart/2005/8/layout/hProcess11"/>
    <dgm:cxn modelId="{F433CE9A-9B92-4F28-951C-4F6A9BEABBB5}" type="presParOf" srcId="{B22DFBF2-F0A8-46C6-AAEA-DD475AF71CDA}" destId="{18B1381F-5AA2-4B34-A9D3-FAC58037A973}" srcOrd="1" destOrd="0" presId="urn:microsoft.com/office/officeart/2005/8/layout/hProcess11"/>
    <dgm:cxn modelId="{0F412ED2-752A-4E1B-A757-50B00A56964F}" type="presParOf" srcId="{B22DFBF2-F0A8-46C6-AAEA-DD475AF71CDA}" destId="{3BE344AA-4458-4AE3-A88C-8E8A4A88FC20}" srcOrd="2" destOrd="0" presId="urn:microsoft.com/office/officeart/2005/8/layout/hProcess11"/>
    <dgm:cxn modelId="{A39087A6-1473-4F6F-85D7-07451B2E29AE}" type="presParOf" srcId="{B6758724-5E00-424E-9117-9230BFE849AD}" destId="{E308CA2B-1E91-4504-B517-ED9113B03038}" srcOrd="1" destOrd="0" presId="urn:microsoft.com/office/officeart/2005/8/layout/hProcess11"/>
    <dgm:cxn modelId="{BFB0FFD0-BFE9-4D0D-BA39-3DC516660F31}" type="presParOf" srcId="{B6758724-5E00-424E-9117-9230BFE849AD}" destId="{DDBA0780-F11F-49F5-A719-7D0D0EC937DB}" srcOrd="2" destOrd="0" presId="urn:microsoft.com/office/officeart/2005/8/layout/hProcess11"/>
    <dgm:cxn modelId="{6165C52B-1362-41EF-9058-DAFCC1DE1888}" type="presParOf" srcId="{DDBA0780-F11F-49F5-A719-7D0D0EC937DB}" destId="{DDF5406D-D462-4A9E-90B8-8F095FFF654B}" srcOrd="0" destOrd="0" presId="urn:microsoft.com/office/officeart/2005/8/layout/hProcess11"/>
    <dgm:cxn modelId="{7F3FEC9B-1309-4AFB-A951-D54DA84B955E}" type="presParOf" srcId="{DDBA0780-F11F-49F5-A719-7D0D0EC937DB}" destId="{F69159AD-1FAE-4DBA-82C8-CD37D4015BA3}" srcOrd="1" destOrd="0" presId="urn:microsoft.com/office/officeart/2005/8/layout/hProcess11"/>
    <dgm:cxn modelId="{9CE59082-29A9-4715-8BDF-57C2626B5CD6}" type="presParOf" srcId="{DDBA0780-F11F-49F5-A719-7D0D0EC937DB}" destId="{B44572F2-48A0-4931-A118-BD143E9217A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41ADB-5189-4735-84E9-FD3604F2BA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925EFB4-2B09-4143-967F-C1D7B9FCD49E}">
      <dgm:prSet phldrT="[文字]" custT="1"/>
      <dgm:spPr/>
      <dgm:t>
        <a:bodyPr/>
        <a:lstStyle/>
        <a:p>
          <a:r>
            <a:rPr lang="en-US" altLang="zh-TW" sz="3000" dirty="0"/>
            <a:t>Fulfill qualifications</a:t>
          </a:r>
          <a:endParaRPr lang="zh-TW" altLang="en-US" sz="3000" dirty="0"/>
        </a:p>
      </dgm:t>
    </dgm:pt>
    <dgm:pt modelId="{426573E7-EFF6-4380-BAD2-E6BBF7A1F6EC}" type="parTrans" cxnId="{376B3580-0BCA-4C89-870E-9923A945BFB0}">
      <dgm:prSet/>
      <dgm:spPr/>
      <dgm:t>
        <a:bodyPr/>
        <a:lstStyle/>
        <a:p>
          <a:endParaRPr lang="zh-TW" altLang="en-US"/>
        </a:p>
      </dgm:t>
    </dgm:pt>
    <dgm:pt modelId="{80C6DCBD-5E7B-4D0A-917C-A6803508148A}" type="sibTrans" cxnId="{376B3580-0BCA-4C89-870E-9923A945BFB0}">
      <dgm:prSet/>
      <dgm:spPr/>
      <dgm:t>
        <a:bodyPr/>
        <a:lstStyle/>
        <a:p>
          <a:endParaRPr lang="zh-TW" altLang="en-US"/>
        </a:p>
      </dgm:t>
    </dgm:pt>
    <dgm:pt modelId="{2A67F8D6-F447-400E-86D8-3F85831CBF5C}">
      <dgm:prSet phldrT="[文字]" custT="1"/>
      <dgm:spPr/>
      <dgm:t>
        <a:bodyPr/>
        <a:lstStyle/>
        <a:p>
          <a:r>
            <a:rPr lang="en-US" altLang="zh-TW" sz="3000" dirty="0"/>
            <a:t>Self-nominate or be nominated</a:t>
          </a:r>
          <a:endParaRPr lang="zh-TW" altLang="en-US" sz="3000" dirty="0"/>
        </a:p>
      </dgm:t>
    </dgm:pt>
    <dgm:pt modelId="{6FB1CF1E-5925-4E1E-92AF-E7EEB9E91BD7}" type="parTrans" cxnId="{7A02B686-A8F6-4760-9328-8ABC6A181ABA}">
      <dgm:prSet/>
      <dgm:spPr/>
      <dgm:t>
        <a:bodyPr/>
        <a:lstStyle/>
        <a:p>
          <a:endParaRPr lang="zh-TW" altLang="en-US"/>
        </a:p>
      </dgm:t>
    </dgm:pt>
    <dgm:pt modelId="{4899D503-296F-4A67-B68A-06D4970B5642}" type="sibTrans" cxnId="{7A02B686-A8F6-4760-9328-8ABC6A181ABA}">
      <dgm:prSet/>
      <dgm:spPr/>
      <dgm:t>
        <a:bodyPr/>
        <a:lstStyle/>
        <a:p>
          <a:endParaRPr lang="zh-TW" altLang="en-US"/>
        </a:p>
      </dgm:t>
    </dgm:pt>
    <dgm:pt modelId="{6A13B405-29A1-4A61-9254-BCAE18189315}">
      <dgm:prSet phldrT="[文字]" custT="1"/>
      <dgm:spPr/>
      <dgm:t>
        <a:bodyPr/>
        <a:lstStyle/>
        <a:p>
          <a:r>
            <a:rPr lang="en-US" altLang="zh-TW" sz="2400" dirty="0">
              <a:solidFill>
                <a:srgbClr val="0066FF"/>
              </a:solidFill>
              <a:hlinkClick xmlns:r="http://schemas.openxmlformats.org/officeDocument/2006/relationships" r:id="rId1"/>
            </a:rPr>
            <a:t>https://www.ieee.org/membership/senior/</a:t>
          </a:r>
          <a:r>
            <a:rPr lang="en-US" altLang="zh-TW" sz="2400" dirty="0">
              <a:solidFill>
                <a:srgbClr val="0066FF"/>
              </a:solidFill>
            </a:rPr>
            <a:t>  </a:t>
          </a:r>
          <a:endParaRPr lang="zh-TW" altLang="en-US" sz="2400" dirty="0"/>
        </a:p>
      </dgm:t>
    </dgm:pt>
    <dgm:pt modelId="{2B803455-09FE-4954-BA6E-B55C70930006}" type="parTrans" cxnId="{C8019B63-C118-4097-9C70-B481D069AE03}">
      <dgm:prSet/>
      <dgm:spPr/>
      <dgm:t>
        <a:bodyPr/>
        <a:lstStyle/>
        <a:p>
          <a:endParaRPr lang="zh-TW" altLang="en-US"/>
        </a:p>
      </dgm:t>
    </dgm:pt>
    <dgm:pt modelId="{C52698A1-C8B0-403C-832D-6984462A0B20}" type="sibTrans" cxnId="{C8019B63-C118-4097-9C70-B481D069AE03}">
      <dgm:prSet/>
      <dgm:spPr/>
      <dgm:t>
        <a:bodyPr/>
        <a:lstStyle/>
        <a:p>
          <a:endParaRPr lang="zh-TW" altLang="en-US"/>
        </a:p>
      </dgm:t>
    </dgm:pt>
    <dgm:pt modelId="{B421E0DE-CE5C-4568-ABAA-DF74D476FEF1}">
      <dgm:prSet phldrT="[文字]" custT="1"/>
      <dgm:spPr/>
      <dgm:t>
        <a:bodyPr/>
        <a:lstStyle/>
        <a:p>
          <a:r>
            <a:rPr lang="en-US" altLang="zh-TW" sz="3000" dirty="0"/>
            <a:t>Application deadline: none</a:t>
          </a:r>
          <a:endParaRPr lang="zh-TW" altLang="en-US" sz="3000" dirty="0"/>
        </a:p>
      </dgm:t>
    </dgm:pt>
    <dgm:pt modelId="{D2D7FA38-52B4-43D7-BC16-BA66B25F410F}" type="parTrans" cxnId="{59E23CD2-9D0D-43C1-9DD1-A64D8DBB812F}">
      <dgm:prSet/>
      <dgm:spPr/>
      <dgm:t>
        <a:bodyPr/>
        <a:lstStyle/>
        <a:p>
          <a:endParaRPr lang="zh-TW" altLang="en-US"/>
        </a:p>
      </dgm:t>
    </dgm:pt>
    <dgm:pt modelId="{32E82171-F326-43B4-9E59-4EE66C6A7B23}" type="sibTrans" cxnId="{59E23CD2-9D0D-43C1-9DD1-A64D8DBB812F}">
      <dgm:prSet/>
      <dgm:spPr/>
      <dgm:t>
        <a:bodyPr/>
        <a:lstStyle/>
        <a:p>
          <a:endParaRPr lang="zh-TW" altLang="en-US"/>
        </a:p>
      </dgm:t>
    </dgm:pt>
    <dgm:pt modelId="{E25A3A77-C2CF-4A2E-8C32-36AA27B663C9}">
      <dgm:prSet phldrT="[文字]" custT="1"/>
      <dgm:spPr/>
      <dgm:t>
        <a:bodyPr/>
        <a:lstStyle/>
        <a:p>
          <a:r>
            <a:rPr lang="en-US" altLang="zh-TW" sz="2400" dirty="0"/>
            <a:t>Applications will go to the next Senior Member Review Panel Meeting held every two months.</a:t>
          </a:r>
          <a:endParaRPr lang="zh-TW" altLang="en-US" sz="2400" dirty="0"/>
        </a:p>
      </dgm:t>
    </dgm:pt>
    <dgm:pt modelId="{E645D7B3-F10D-42E3-9C5E-A2EFE4932FAE}" type="parTrans" cxnId="{6715D4D7-CD0B-45FF-BD9C-6448D3CFC918}">
      <dgm:prSet/>
      <dgm:spPr/>
      <dgm:t>
        <a:bodyPr/>
        <a:lstStyle/>
        <a:p>
          <a:endParaRPr lang="zh-TW" altLang="en-US"/>
        </a:p>
      </dgm:t>
    </dgm:pt>
    <dgm:pt modelId="{56CBF400-65C4-4359-AA82-B3CA2D21E0E1}" type="sibTrans" cxnId="{6715D4D7-CD0B-45FF-BD9C-6448D3CFC918}">
      <dgm:prSet/>
      <dgm:spPr/>
      <dgm:t>
        <a:bodyPr/>
        <a:lstStyle/>
        <a:p>
          <a:endParaRPr lang="zh-TW" altLang="en-US"/>
        </a:p>
      </dgm:t>
    </dgm:pt>
    <dgm:pt modelId="{5AF91808-96E6-404F-8A18-3153A664EEF8}">
      <dgm:prSet phldrT="[文字]" custT="1"/>
      <dgm:spPr/>
      <dgm:t>
        <a:bodyPr/>
        <a:lstStyle/>
        <a:p>
          <a:r>
            <a:rPr lang="en-US" altLang="zh-TW" sz="2400" dirty="0"/>
            <a:t>Documents to provide: 3 references</a:t>
          </a:r>
          <a:endParaRPr lang="zh-TW" altLang="en-US" sz="2400" dirty="0"/>
        </a:p>
      </dgm:t>
    </dgm:pt>
    <dgm:pt modelId="{DDE950C2-E7D6-4965-A604-B5385AD6A7E4}" type="parTrans" cxnId="{7F7ACF9B-6352-492F-AFE6-6951D4DF5696}">
      <dgm:prSet/>
      <dgm:spPr/>
      <dgm:t>
        <a:bodyPr/>
        <a:lstStyle/>
        <a:p>
          <a:endParaRPr lang="zh-TW" altLang="en-US"/>
        </a:p>
      </dgm:t>
    </dgm:pt>
    <dgm:pt modelId="{A4F6BEEA-363A-4F15-9B3D-71AB7DC93E96}" type="sibTrans" cxnId="{7F7ACF9B-6352-492F-AFE6-6951D4DF5696}">
      <dgm:prSet/>
      <dgm:spPr/>
      <dgm:t>
        <a:bodyPr/>
        <a:lstStyle/>
        <a:p>
          <a:endParaRPr lang="zh-TW" altLang="en-US"/>
        </a:p>
      </dgm:t>
    </dgm:pt>
    <dgm:pt modelId="{E00A72A5-B5E7-4B80-BD48-1289C1FAB4D8}" type="pres">
      <dgm:prSet presAssocID="{3CA41ADB-5189-4735-84E9-FD3604F2BA55}" presName="linear" presStyleCnt="0">
        <dgm:presLayoutVars>
          <dgm:animLvl val="lvl"/>
          <dgm:resizeHandles val="exact"/>
        </dgm:presLayoutVars>
      </dgm:prSet>
      <dgm:spPr/>
    </dgm:pt>
    <dgm:pt modelId="{4B23B1BB-9D11-4523-BCB8-6905CFE24CF9}" type="pres">
      <dgm:prSet presAssocID="{F925EFB4-2B09-4143-967F-C1D7B9FCD49E}" presName="parentText" presStyleLbl="node1" presStyleIdx="0" presStyleCnt="3" custLinFactY="-20673" custLinFactNeighborY="-100000">
        <dgm:presLayoutVars>
          <dgm:chMax val="0"/>
          <dgm:bulletEnabled val="1"/>
        </dgm:presLayoutVars>
      </dgm:prSet>
      <dgm:spPr/>
    </dgm:pt>
    <dgm:pt modelId="{9989DC48-39A3-496B-8026-B8F7EDFE05E0}" type="pres">
      <dgm:prSet presAssocID="{80C6DCBD-5E7B-4D0A-917C-A6803508148A}" presName="spacer" presStyleCnt="0"/>
      <dgm:spPr/>
    </dgm:pt>
    <dgm:pt modelId="{B5246E13-842A-4D9F-A8E8-9281FC3C0AF8}" type="pres">
      <dgm:prSet presAssocID="{2A67F8D6-F447-400E-86D8-3F85831CBF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3B5CFB-172B-4DDF-A73A-625B524D238F}" type="pres">
      <dgm:prSet presAssocID="{2A67F8D6-F447-400E-86D8-3F85831CBF5C}" presName="childText" presStyleLbl="revTx" presStyleIdx="0" presStyleCnt="2">
        <dgm:presLayoutVars>
          <dgm:bulletEnabled val="1"/>
        </dgm:presLayoutVars>
      </dgm:prSet>
      <dgm:spPr/>
    </dgm:pt>
    <dgm:pt modelId="{6FA47C20-33D8-4332-B573-32E7E86BD645}" type="pres">
      <dgm:prSet presAssocID="{B421E0DE-CE5C-4568-ABAA-DF74D476FEF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5D0119-45D2-44C3-BB9B-3F916B0E1263}" type="pres">
      <dgm:prSet presAssocID="{B421E0DE-CE5C-4568-ABAA-DF74D476FE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EB19706-8F48-4067-BE01-08157D6E78C4}" type="presOf" srcId="{5AF91808-96E6-404F-8A18-3153A664EEF8}" destId="{2E3B5CFB-172B-4DDF-A73A-625B524D238F}" srcOrd="0" destOrd="1" presId="urn:microsoft.com/office/officeart/2005/8/layout/vList2"/>
    <dgm:cxn modelId="{433E541F-4830-4DE8-938B-693FFA053C25}" type="presOf" srcId="{B421E0DE-CE5C-4568-ABAA-DF74D476FEF1}" destId="{6FA47C20-33D8-4332-B573-32E7E86BD645}" srcOrd="0" destOrd="0" presId="urn:microsoft.com/office/officeart/2005/8/layout/vList2"/>
    <dgm:cxn modelId="{6CB79E27-E38C-421D-BCC4-EA226EA10777}" type="presOf" srcId="{2A67F8D6-F447-400E-86D8-3F85831CBF5C}" destId="{B5246E13-842A-4D9F-A8E8-9281FC3C0AF8}" srcOrd="0" destOrd="0" presId="urn:microsoft.com/office/officeart/2005/8/layout/vList2"/>
    <dgm:cxn modelId="{C8019B63-C118-4097-9C70-B481D069AE03}" srcId="{2A67F8D6-F447-400E-86D8-3F85831CBF5C}" destId="{6A13B405-29A1-4A61-9254-BCAE18189315}" srcOrd="0" destOrd="0" parTransId="{2B803455-09FE-4954-BA6E-B55C70930006}" sibTransId="{C52698A1-C8B0-403C-832D-6984462A0B20}"/>
    <dgm:cxn modelId="{C4B32A5A-D085-4DE6-BD10-2BEBCAFEFEAE}" type="presOf" srcId="{F925EFB4-2B09-4143-967F-C1D7B9FCD49E}" destId="{4B23B1BB-9D11-4523-BCB8-6905CFE24CF9}" srcOrd="0" destOrd="0" presId="urn:microsoft.com/office/officeart/2005/8/layout/vList2"/>
    <dgm:cxn modelId="{376B3580-0BCA-4C89-870E-9923A945BFB0}" srcId="{3CA41ADB-5189-4735-84E9-FD3604F2BA55}" destId="{F925EFB4-2B09-4143-967F-C1D7B9FCD49E}" srcOrd="0" destOrd="0" parTransId="{426573E7-EFF6-4380-BAD2-E6BBF7A1F6EC}" sibTransId="{80C6DCBD-5E7B-4D0A-917C-A6803508148A}"/>
    <dgm:cxn modelId="{7A02B686-A8F6-4760-9328-8ABC6A181ABA}" srcId="{3CA41ADB-5189-4735-84E9-FD3604F2BA55}" destId="{2A67F8D6-F447-400E-86D8-3F85831CBF5C}" srcOrd="1" destOrd="0" parTransId="{6FB1CF1E-5925-4E1E-92AF-E7EEB9E91BD7}" sibTransId="{4899D503-296F-4A67-B68A-06D4970B5642}"/>
    <dgm:cxn modelId="{A3352E93-B530-4678-BD6D-6027504FCAA9}" type="presOf" srcId="{E25A3A77-C2CF-4A2E-8C32-36AA27B663C9}" destId="{E95D0119-45D2-44C3-BB9B-3F916B0E1263}" srcOrd="0" destOrd="0" presId="urn:microsoft.com/office/officeart/2005/8/layout/vList2"/>
    <dgm:cxn modelId="{F3C93E97-E2BC-4E40-9A2D-47AD867BDE10}" type="presOf" srcId="{6A13B405-29A1-4A61-9254-BCAE18189315}" destId="{2E3B5CFB-172B-4DDF-A73A-625B524D238F}" srcOrd="0" destOrd="0" presId="urn:microsoft.com/office/officeart/2005/8/layout/vList2"/>
    <dgm:cxn modelId="{7F7ACF9B-6352-492F-AFE6-6951D4DF5696}" srcId="{2A67F8D6-F447-400E-86D8-3F85831CBF5C}" destId="{5AF91808-96E6-404F-8A18-3153A664EEF8}" srcOrd="1" destOrd="0" parTransId="{DDE950C2-E7D6-4965-A604-B5385AD6A7E4}" sibTransId="{A4F6BEEA-363A-4F15-9B3D-71AB7DC93E96}"/>
    <dgm:cxn modelId="{2F4A9DAF-1001-4CFD-869E-A44659B24472}" type="presOf" srcId="{3CA41ADB-5189-4735-84E9-FD3604F2BA55}" destId="{E00A72A5-B5E7-4B80-BD48-1289C1FAB4D8}" srcOrd="0" destOrd="0" presId="urn:microsoft.com/office/officeart/2005/8/layout/vList2"/>
    <dgm:cxn modelId="{59E23CD2-9D0D-43C1-9DD1-A64D8DBB812F}" srcId="{3CA41ADB-5189-4735-84E9-FD3604F2BA55}" destId="{B421E0DE-CE5C-4568-ABAA-DF74D476FEF1}" srcOrd="2" destOrd="0" parTransId="{D2D7FA38-52B4-43D7-BC16-BA66B25F410F}" sibTransId="{32E82171-F326-43B4-9E59-4EE66C6A7B23}"/>
    <dgm:cxn modelId="{6715D4D7-CD0B-45FF-BD9C-6448D3CFC918}" srcId="{B421E0DE-CE5C-4568-ABAA-DF74D476FEF1}" destId="{E25A3A77-C2CF-4A2E-8C32-36AA27B663C9}" srcOrd="0" destOrd="0" parTransId="{E645D7B3-F10D-42E3-9C5E-A2EFE4932FAE}" sibTransId="{56CBF400-65C4-4359-AA82-B3CA2D21E0E1}"/>
    <dgm:cxn modelId="{D690E2C5-C396-4C6D-80A7-120AC06EB634}" type="presParOf" srcId="{E00A72A5-B5E7-4B80-BD48-1289C1FAB4D8}" destId="{4B23B1BB-9D11-4523-BCB8-6905CFE24CF9}" srcOrd="0" destOrd="0" presId="urn:microsoft.com/office/officeart/2005/8/layout/vList2"/>
    <dgm:cxn modelId="{09081355-C842-46CA-9D6F-D0EFEF25F2DD}" type="presParOf" srcId="{E00A72A5-B5E7-4B80-BD48-1289C1FAB4D8}" destId="{9989DC48-39A3-496B-8026-B8F7EDFE05E0}" srcOrd="1" destOrd="0" presId="urn:microsoft.com/office/officeart/2005/8/layout/vList2"/>
    <dgm:cxn modelId="{9B40CE2B-016E-4825-A60E-EE3D9ED0067D}" type="presParOf" srcId="{E00A72A5-B5E7-4B80-BD48-1289C1FAB4D8}" destId="{B5246E13-842A-4D9F-A8E8-9281FC3C0AF8}" srcOrd="2" destOrd="0" presId="urn:microsoft.com/office/officeart/2005/8/layout/vList2"/>
    <dgm:cxn modelId="{BDC6E807-43B3-4144-8457-ADF3AB9EDB33}" type="presParOf" srcId="{E00A72A5-B5E7-4B80-BD48-1289C1FAB4D8}" destId="{2E3B5CFB-172B-4DDF-A73A-625B524D238F}" srcOrd="3" destOrd="0" presId="urn:microsoft.com/office/officeart/2005/8/layout/vList2"/>
    <dgm:cxn modelId="{8B7B1157-559D-4EC5-8245-6F2BD7A38341}" type="presParOf" srcId="{E00A72A5-B5E7-4B80-BD48-1289C1FAB4D8}" destId="{6FA47C20-33D8-4332-B573-32E7E86BD645}" srcOrd="4" destOrd="0" presId="urn:microsoft.com/office/officeart/2005/8/layout/vList2"/>
    <dgm:cxn modelId="{09100BC1-2649-49F2-A7DE-CEB823BFE4B3}" type="presParOf" srcId="{E00A72A5-B5E7-4B80-BD48-1289C1FAB4D8}" destId="{E95D0119-45D2-44C3-BB9B-3F916B0E12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41ADB-5189-4735-84E9-FD3604F2BA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925EFB4-2B09-4143-967F-C1D7B9FCD49E}">
      <dgm:prSet phldrT="[文字]" custT="1"/>
      <dgm:spPr/>
      <dgm:t>
        <a:bodyPr/>
        <a:lstStyle/>
        <a:p>
          <a:r>
            <a:rPr lang="en-US" altLang="zh-TW" sz="3000" dirty="0"/>
            <a:t>Fulfill qualifications</a:t>
          </a:r>
          <a:endParaRPr lang="zh-TW" altLang="en-US" sz="3000" dirty="0"/>
        </a:p>
      </dgm:t>
    </dgm:pt>
    <dgm:pt modelId="{426573E7-EFF6-4380-BAD2-E6BBF7A1F6EC}" type="parTrans" cxnId="{376B3580-0BCA-4C89-870E-9923A945BFB0}">
      <dgm:prSet/>
      <dgm:spPr/>
      <dgm:t>
        <a:bodyPr/>
        <a:lstStyle/>
        <a:p>
          <a:endParaRPr lang="zh-TW" altLang="en-US"/>
        </a:p>
      </dgm:t>
    </dgm:pt>
    <dgm:pt modelId="{80C6DCBD-5E7B-4D0A-917C-A6803508148A}" type="sibTrans" cxnId="{376B3580-0BCA-4C89-870E-9923A945BFB0}">
      <dgm:prSet/>
      <dgm:spPr/>
      <dgm:t>
        <a:bodyPr/>
        <a:lstStyle/>
        <a:p>
          <a:endParaRPr lang="zh-TW" altLang="en-US"/>
        </a:p>
      </dgm:t>
    </dgm:pt>
    <dgm:pt modelId="{2A67F8D6-F447-400E-86D8-3F85831CBF5C}">
      <dgm:prSet phldrT="[文字]" custT="1"/>
      <dgm:spPr/>
      <dgm:t>
        <a:bodyPr/>
        <a:lstStyle/>
        <a:p>
          <a:r>
            <a:rPr lang="en-US" altLang="zh-TW" sz="3000" dirty="0"/>
            <a:t>Be nominated</a:t>
          </a:r>
          <a:endParaRPr lang="zh-TW" altLang="en-US" sz="3000" dirty="0"/>
        </a:p>
      </dgm:t>
    </dgm:pt>
    <dgm:pt modelId="{6FB1CF1E-5925-4E1E-92AF-E7EEB9E91BD7}" type="parTrans" cxnId="{7A02B686-A8F6-4760-9328-8ABC6A181ABA}">
      <dgm:prSet/>
      <dgm:spPr/>
      <dgm:t>
        <a:bodyPr/>
        <a:lstStyle/>
        <a:p>
          <a:endParaRPr lang="zh-TW" altLang="en-US"/>
        </a:p>
      </dgm:t>
    </dgm:pt>
    <dgm:pt modelId="{4899D503-296F-4A67-B68A-06D4970B5642}" type="sibTrans" cxnId="{7A02B686-A8F6-4760-9328-8ABC6A181ABA}">
      <dgm:prSet/>
      <dgm:spPr/>
      <dgm:t>
        <a:bodyPr/>
        <a:lstStyle/>
        <a:p>
          <a:endParaRPr lang="zh-TW" altLang="en-US"/>
        </a:p>
      </dgm:t>
    </dgm:pt>
    <dgm:pt modelId="{6A13B405-29A1-4A61-9254-BCAE18189315}">
      <dgm:prSet phldrT="[文字]" custT="1"/>
      <dgm:spPr/>
      <dgm:t>
        <a:bodyPr/>
        <a:lstStyle/>
        <a:p>
          <a:r>
            <a:rPr lang="en-US" sz="2400" dirty="0">
              <a:hlinkClick xmlns:r="http://schemas.openxmlformats.org/officeDocument/2006/relationships" r:id="rId1"/>
            </a:rPr>
            <a:t>https://www.ieee.org/membership/fellows/fellows-nomination.html</a:t>
          </a:r>
          <a:endParaRPr lang="zh-TW" altLang="en-US" sz="2400" dirty="0"/>
        </a:p>
      </dgm:t>
    </dgm:pt>
    <dgm:pt modelId="{2B803455-09FE-4954-BA6E-B55C70930006}" type="parTrans" cxnId="{C8019B63-C118-4097-9C70-B481D069AE03}">
      <dgm:prSet/>
      <dgm:spPr/>
      <dgm:t>
        <a:bodyPr/>
        <a:lstStyle/>
        <a:p>
          <a:endParaRPr lang="zh-TW" altLang="en-US"/>
        </a:p>
      </dgm:t>
    </dgm:pt>
    <dgm:pt modelId="{C52698A1-C8B0-403C-832D-6984462A0B20}" type="sibTrans" cxnId="{C8019B63-C118-4097-9C70-B481D069AE03}">
      <dgm:prSet/>
      <dgm:spPr/>
      <dgm:t>
        <a:bodyPr/>
        <a:lstStyle/>
        <a:p>
          <a:endParaRPr lang="zh-TW" altLang="en-US"/>
        </a:p>
      </dgm:t>
    </dgm:pt>
    <dgm:pt modelId="{B421E0DE-CE5C-4568-ABAA-DF74D476FEF1}">
      <dgm:prSet phldrT="[文字]" custT="1"/>
      <dgm:spPr/>
      <dgm:t>
        <a:bodyPr/>
        <a:lstStyle/>
        <a:p>
          <a:r>
            <a:rPr lang="en-US" altLang="zh-TW" sz="3000" dirty="0"/>
            <a:t>Please note: The nomination cycle for the 2023 Fellow Class will open 15 October 2021!</a:t>
          </a:r>
          <a:endParaRPr lang="zh-TW" altLang="en-US" sz="3000" dirty="0"/>
        </a:p>
      </dgm:t>
    </dgm:pt>
    <dgm:pt modelId="{D2D7FA38-52B4-43D7-BC16-BA66B25F410F}" type="parTrans" cxnId="{59E23CD2-9D0D-43C1-9DD1-A64D8DBB812F}">
      <dgm:prSet/>
      <dgm:spPr/>
      <dgm:t>
        <a:bodyPr/>
        <a:lstStyle/>
        <a:p>
          <a:endParaRPr lang="zh-TW" altLang="en-US"/>
        </a:p>
      </dgm:t>
    </dgm:pt>
    <dgm:pt modelId="{32E82171-F326-43B4-9E59-4EE66C6A7B23}" type="sibTrans" cxnId="{59E23CD2-9D0D-43C1-9DD1-A64D8DBB812F}">
      <dgm:prSet/>
      <dgm:spPr/>
      <dgm:t>
        <a:bodyPr/>
        <a:lstStyle/>
        <a:p>
          <a:endParaRPr lang="zh-TW" altLang="en-US"/>
        </a:p>
      </dgm:t>
    </dgm:pt>
    <dgm:pt modelId="{5AF91808-96E6-404F-8A18-3153A664EEF8}">
      <dgm:prSet phldrT="[文字]" custT="1"/>
      <dgm:spPr/>
      <dgm:t>
        <a:bodyPr/>
        <a:lstStyle/>
        <a:p>
          <a:r>
            <a:rPr lang="en-US" altLang="zh-TW" sz="2400" dirty="0"/>
            <a:t>Documents to provide: nomination form, </a:t>
          </a:r>
          <a:r>
            <a:rPr lang="en-US" altLang="zh-TW" sz="2400" dirty="0">
              <a:solidFill>
                <a:schemeClr val="tx1"/>
              </a:solidFill>
            </a:rPr>
            <a:t>3-5</a:t>
          </a:r>
          <a:r>
            <a:rPr lang="zh-TW" altLang="en-US" sz="2400" dirty="0">
              <a:solidFill>
                <a:srgbClr val="FF0000"/>
              </a:solidFill>
            </a:rPr>
            <a:t> </a:t>
          </a:r>
          <a:r>
            <a:rPr lang="en-US" altLang="zh-TW" sz="2400" dirty="0"/>
            <a:t>references, 3 endorsements</a:t>
          </a:r>
          <a:endParaRPr lang="zh-TW" altLang="en-US" sz="2400" dirty="0"/>
        </a:p>
      </dgm:t>
    </dgm:pt>
    <dgm:pt modelId="{DDE950C2-E7D6-4965-A604-B5385AD6A7E4}" type="parTrans" cxnId="{7F7ACF9B-6352-492F-AFE6-6951D4DF5696}">
      <dgm:prSet/>
      <dgm:spPr/>
      <dgm:t>
        <a:bodyPr/>
        <a:lstStyle/>
        <a:p>
          <a:endParaRPr lang="zh-TW" altLang="en-US"/>
        </a:p>
      </dgm:t>
    </dgm:pt>
    <dgm:pt modelId="{A4F6BEEA-363A-4F15-9B3D-71AB7DC93E96}" type="sibTrans" cxnId="{7F7ACF9B-6352-492F-AFE6-6951D4DF5696}">
      <dgm:prSet/>
      <dgm:spPr/>
      <dgm:t>
        <a:bodyPr/>
        <a:lstStyle/>
        <a:p>
          <a:endParaRPr lang="zh-TW" altLang="en-US"/>
        </a:p>
      </dgm:t>
    </dgm:pt>
    <dgm:pt modelId="{E00A72A5-B5E7-4B80-BD48-1289C1FAB4D8}" type="pres">
      <dgm:prSet presAssocID="{3CA41ADB-5189-4735-84E9-FD3604F2BA55}" presName="linear" presStyleCnt="0">
        <dgm:presLayoutVars>
          <dgm:animLvl val="lvl"/>
          <dgm:resizeHandles val="exact"/>
        </dgm:presLayoutVars>
      </dgm:prSet>
      <dgm:spPr/>
    </dgm:pt>
    <dgm:pt modelId="{4B23B1BB-9D11-4523-BCB8-6905CFE24CF9}" type="pres">
      <dgm:prSet presAssocID="{F925EFB4-2B09-4143-967F-C1D7B9FCD49E}" presName="parentText" presStyleLbl="node1" presStyleIdx="0" presStyleCnt="3" custLinFactY="-20673" custLinFactNeighborY="-100000">
        <dgm:presLayoutVars>
          <dgm:chMax val="0"/>
          <dgm:bulletEnabled val="1"/>
        </dgm:presLayoutVars>
      </dgm:prSet>
      <dgm:spPr/>
    </dgm:pt>
    <dgm:pt modelId="{9989DC48-39A3-496B-8026-B8F7EDFE05E0}" type="pres">
      <dgm:prSet presAssocID="{80C6DCBD-5E7B-4D0A-917C-A6803508148A}" presName="spacer" presStyleCnt="0"/>
      <dgm:spPr/>
    </dgm:pt>
    <dgm:pt modelId="{B5246E13-842A-4D9F-A8E8-9281FC3C0AF8}" type="pres">
      <dgm:prSet presAssocID="{2A67F8D6-F447-400E-86D8-3F85831CBF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3B5CFB-172B-4DDF-A73A-625B524D238F}" type="pres">
      <dgm:prSet presAssocID="{2A67F8D6-F447-400E-86D8-3F85831CBF5C}" presName="childText" presStyleLbl="revTx" presStyleIdx="0" presStyleCnt="1">
        <dgm:presLayoutVars>
          <dgm:bulletEnabled val="1"/>
        </dgm:presLayoutVars>
      </dgm:prSet>
      <dgm:spPr/>
    </dgm:pt>
    <dgm:pt modelId="{6FA47C20-33D8-4332-B573-32E7E86BD645}" type="pres">
      <dgm:prSet presAssocID="{B421E0DE-CE5C-4568-ABAA-DF74D476FE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B19706-8F48-4067-BE01-08157D6E78C4}" type="presOf" srcId="{5AF91808-96E6-404F-8A18-3153A664EEF8}" destId="{2E3B5CFB-172B-4DDF-A73A-625B524D238F}" srcOrd="0" destOrd="1" presId="urn:microsoft.com/office/officeart/2005/8/layout/vList2"/>
    <dgm:cxn modelId="{433E541F-4830-4DE8-938B-693FFA053C25}" type="presOf" srcId="{B421E0DE-CE5C-4568-ABAA-DF74D476FEF1}" destId="{6FA47C20-33D8-4332-B573-32E7E86BD645}" srcOrd="0" destOrd="0" presId="urn:microsoft.com/office/officeart/2005/8/layout/vList2"/>
    <dgm:cxn modelId="{6CB79E27-E38C-421D-BCC4-EA226EA10777}" type="presOf" srcId="{2A67F8D6-F447-400E-86D8-3F85831CBF5C}" destId="{B5246E13-842A-4D9F-A8E8-9281FC3C0AF8}" srcOrd="0" destOrd="0" presId="urn:microsoft.com/office/officeart/2005/8/layout/vList2"/>
    <dgm:cxn modelId="{C8019B63-C118-4097-9C70-B481D069AE03}" srcId="{2A67F8D6-F447-400E-86D8-3F85831CBF5C}" destId="{6A13B405-29A1-4A61-9254-BCAE18189315}" srcOrd="0" destOrd="0" parTransId="{2B803455-09FE-4954-BA6E-B55C70930006}" sibTransId="{C52698A1-C8B0-403C-832D-6984462A0B20}"/>
    <dgm:cxn modelId="{C4B32A5A-D085-4DE6-BD10-2BEBCAFEFEAE}" type="presOf" srcId="{F925EFB4-2B09-4143-967F-C1D7B9FCD49E}" destId="{4B23B1BB-9D11-4523-BCB8-6905CFE24CF9}" srcOrd="0" destOrd="0" presId="urn:microsoft.com/office/officeart/2005/8/layout/vList2"/>
    <dgm:cxn modelId="{376B3580-0BCA-4C89-870E-9923A945BFB0}" srcId="{3CA41ADB-5189-4735-84E9-FD3604F2BA55}" destId="{F925EFB4-2B09-4143-967F-C1D7B9FCD49E}" srcOrd="0" destOrd="0" parTransId="{426573E7-EFF6-4380-BAD2-E6BBF7A1F6EC}" sibTransId="{80C6DCBD-5E7B-4D0A-917C-A6803508148A}"/>
    <dgm:cxn modelId="{7A02B686-A8F6-4760-9328-8ABC6A181ABA}" srcId="{3CA41ADB-5189-4735-84E9-FD3604F2BA55}" destId="{2A67F8D6-F447-400E-86D8-3F85831CBF5C}" srcOrd="1" destOrd="0" parTransId="{6FB1CF1E-5925-4E1E-92AF-E7EEB9E91BD7}" sibTransId="{4899D503-296F-4A67-B68A-06D4970B5642}"/>
    <dgm:cxn modelId="{F3C93E97-E2BC-4E40-9A2D-47AD867BDE10}" type="presOf" srcId="{6A13B405-29A1-4A61-9254-BCAE18189315}" destId="{2E3B5CFB-172B-4DDF-A73A-625B524D238F}" srcOrd="0" destOrd="0" presId="urn:microsoft.com/office/officeart/2005/8/layout/vList2"/>
    <dgm:cxn modelId="{7F7ACF9B-6352-492F-AFE6-6951D4DF5696}" srcId="{2A67F8D6-F447-400E-86D8-3F85831CBF5C}" destId="{5AF91808-96E6-404F-8A18-3153A664EEF8}" srcOrd="1" destOrd="0" parTransId="{DDE950C2-E7D6-4965-A604-B5385AD6A7E4}" sibTransId="{A4F6BEEA-363A-4F15-9B3D-71AB7DC93E96}"/>
    <dgm:cxn modelId="{2F4A9DAF-1001-4CFD-869E-A44659B24472}" type="presOf" srcId="{3CA41ADB-5189-4735-84E9-FD3604F2BA55}" destId="{E00A72A5-B5E7-4B80-BD48-1289C1FAB4D8}" srcOrd="0" destOrd="0" presId="urn:microsoft.com/office/officeart/2005/8/layout/vList2"/>
    <dgm:cxn modelId="{59E23CD2-9D0D-43C1-9DD1-A64D8DBB812F}" srcId="{3CA41ADB-5189-4735-84E9-FD3604F2BA55}" destId="{B421E0DE-CE5C-4568-ABAA-DF74D476FEF1}" srcOrd="2" destOrd="0" parTransId="{D2D7FA38-52B4-43D7-BC16-BA66B25F410F}" sibTransId="{32E82171-F326-43B4-9E59-4EE66C6A7B23}"/>
    <dgm:cxn modelId="{D690E2C5-C396-4C6D-80A7-120AC06EB634}" type="presParOf" srcId="{E00A72A5-B5E7-4B80-BD48-1289C1FAB4D8}" destId="{4B23B1BB-9D11-4523-BCB8-6905CFE24CF9}" srcOrd="0" destOrd="0" presId="urn:microsoft.com/office/officeart/2005/8/layout/vList2"/>
    <dgm:cxn modelId="{09081355-C842-46CA-9D6F-D0EFEF25F2DD}" type="presParOf" srcId="{E00A72A5-B5E7-4B80-BD48-1289C1FAB4D8}" destId="{9989DC48-39A3-496B-8026-B8F7EDFE05E0}" srcOrd="1" destOrd="0" presId="urn:microsoft.com/office/officeart/2005/8/layout/vList2"/>
    <dgm:cxn modelId="{9B40CE2B-016E-4825-A60E-EE3D9ED0067D}" type="presParOf" srcId="{E00A72A5-B5E7-4B80-BD48-1289C1FAB4D8}" destId="{B5246E13-842A-4D9F-A8E8-9281FC3C0AF8}" srcOrd="2" destOrd="0" presId="urn:microsoft.com/office/officeart/2005/8/layout/vList2"/>
    <dgm:cxn modelId="{BDC6E807-43B3-4144-8457-ADF3AB9EDB33}" type="presParOf" srcId="{E00A72A5-B5E7-4B80-BD48-1289C1FAB4D8}" destId="{2E3B5CFB-172B-4DDF-A73A-625B524D238F}" srcOrd="3" destOrd="0" presId="urn:microsoft.com/office/officeart/2005/8/layout/vList2"/>
    <dgm:cxn modelId="{8B7B1157-559D-4EC5-8245-6F2BD7A38341}" type="presParOf" srcId="{E00A72A5-B5E7-4B80-BD48-1289C1FAB4D8}" destId="{6FA47C20-33D8-4332-B573-32E7E86BD6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E4213-9AED-4363-830F-C8EF00EA4548}">
      <dsp:nvSpPr>
        <dsp:cNvPr id="0" name=""/>
        <dsp:cNvSpPr/>
      </dsp:nvSpPr>
      <dsp:spPr>
        <a:xfrm>
          <a:off x="0" y="301208"/>
          <a:ext cx="8229600" cy="133162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8DC2B-FFF7-4197-A347-699FD987243D}">
      <dsp:nvSpPr>
        <dsp:cNvPr id="0" name=""/>
        <dsp:cNvSpPr/>
      </dsp:nvSpPr>
      <dsp:spPr>
        <a:xfrm>
          <a:off x="38493" y="1908867"/>
          <a:ext cx="3851374" cy="270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rgbClr val="7030A0"/>
              </a:solidFill>
            </a:rPr>
            <a:t>Senior Member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Self-nominate or be nominated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E</a:t>
          </a:r>
          <a:r>
            <a:rPr lang="en-US" altLang="zh-TW" sz="1800" kern="1200" dirty="0">
              <a:effectLst/>
              <a:latin typeface="+mn-lt"/>
              <a:ea typeface="+mn-ea"/>
              <a:cs typeface="+mn-cs"/>
            </a:rPr>
            <a:t>ngineer, scientist, educator, technical executive or originator in IEEE-designated fields.</a:t>
          </a:r>
          <a:endParaRPr lang="en-US" altLang="zh-TW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- 10yrs professional experience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- 5yrs significant performance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- 3 reference letters from IEEE senior members or above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 No application deadline </a:t>
          </a:r>
          <a:endParaRPr lang="zh-TW" altLang="en-US" sz="1800" kern="1200" dirty="0"/>
        </a:p>
      </dsp:txBody>
      <dsp:txXfrm>
        <a:off x="38493" y="1908867"/>
        <a:ext cx="3851374" cy="2701542"/>
      </dsp:txXfrm>
    </dsp:sp>
    <dsp:sp modelId="{18B1381F-5AA2-4B34-A9D3-FAC58037A973}">
      <dsp:nvSpPr>
        <dsp:cNvPr id="0" name=""/>
        <dsp:cNvSpPr/>
      </dsp:nvSpPr>
      <dsp:spPr>
        <a:xfrm>
          <a:off x="1704648" y="722947"/>
          <a:ext cx="475858" cy="47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5406D-D462-4A9E-90B8-8F095FFF654B}">
      <dsp:nvSpPr>
        <dsp:cNvPr id="0" name=""/>
        <dsp:cNvSpPr/>
      </dsp:nvSpPr>
      <dsp:spPr>
        <a:xfrm>
          <a:off x="3964009" y="1203264"/>
          <a:ext cx="3469334" cy="382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rgbClr val="7030A0"/>
              </a:solidFill>
            </a:rPr>
            <a:t>Fellow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Be nominated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Important contributions to society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Hold senior member/life senior grade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- 5 full </a:t>
          </a:r>
          <a:r>
            <a:rPr lang="en-US" altLang="zh-TW" sz="1800" kern="120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yrs</a:t>
          </a:r>
          <a:r>
            <a:rPr lang="en-US" altLang="zh-TW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of IEEE membership in any grade</a:t>
          </a:r>
          <a:endParaRPr lang="en-US" altLang="zh-TW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</a:t>
          </a:r>
          <a:r>
            <a:rPr lang="en-US" altLang="zh-TW" sz="1800" kern="1200" dirty="0">
              <a:solidFill>
                <a:schemeClr val="tx1"/>
              </a:solidFill>
            </a:rPr>
            <a:t>3-5</a:t>
          </a:r>
          <a:r>
            <a:rPr lang="en-US" altLang="zh-TW" sz="1800" kern="1200" dirty="0">
              <a:solidFill>
                <a:srgbClr val="FF0000"/>
              </a:solidFill>
            </a:rPr>
            <a:t> </a:t>
          </a:r>
          <a:r>
            <a:rPr lang="en-US" altLang="zh-TW" sz="1800" kern="1200" dirty="0"/>
            <a:t>reference letters from IEEE Fellows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At most 3 endorsement letters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kern="1200" dirty="0"/>
            <a:t>- Application deadline: Mar. 1st</a:t>
          </a:r>
          <a:endParaRPr lang="zh-TW" altLang="en-US" sz="1800" kern="1200" dirty="0"/>
        </a:p>
      </dsp:txBody>
      <dsp:txXfrm>
        <a:off x="3964009" y="1203264"/>
        <a:ext cx="3469334" cy="3825938"/>
      </dsp:txXfrm>
    </dsp:sp>
    <dsp:sp modelId="{F69159AD-1FAE-4DBA-82C8-CD37D4015BA3}">
      <dsp:nvSpPr>
        <dsp:cNvPr id="0" name=""/>
        <dsp:cNvSpPr/>
      </dsp:nvSpPr>
      <dsp:spPr>
        <a:xfrm>
          <a:off x="5545520" y="497014"/>
          <a:ext cx="475858" cy="47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3B1BB-9D11-4523-BCB8-6905CFE24CF9}">
      <dsp:nvSpPr>
        <dsp:cNvPr id="0" name=""/>
        <dsp:cNvSpPr/>
      </dsp:nvSpPr>
      <dsp:spPr>
        <a:xfrm>
          <a:off x="0" y="0"/>
          <a:ext cx="7772400" cy="898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Fulfill qualifications</a:t>
          </a:r>
          <a:endParaRPr lang="zh-TW" altLang="en-US" sz="3000" kern="1200" dirty="0"/>
        </a:p>
      </dsp:txBody>
      <dsp:txXfrm>
        <a:off x="43864" y="43864"/>
        <a:ext cx="7684672" cy="810832"/>
      </dsp:txXfrm>
    </dsp:sp>
    <dsp:sp modelId="{B5246E13-842A-4D9F-A8E8-9281FC3C0AF8}">
      <dsp:nvSpPr>
        <dsp:cNvPr id="0" name=""/>
        <dsp:cNvSpPr/>
      </dsp:nvSpPr>
      <dsp:spPr>
        <a:xfrm>
          <a:off x="0" y="1072860"/>
          <a:ext cx="7772400" cy="89856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Self-nominate or be nominated</a:t>
          </a:r>
          <a:endParaRPr lang="zh-TW" altLang="en-US" sz="3000" kern="1200" dirty="0"/>
        </a:p>
      </dsp:txBody>
      <dsp:txXfrm>
        <a:off x="43864" y="1116724"/>
        <a:ext cx="7684672" cy="810832"/>
      </dsp:txXfrm>
    </dsp:sp>
    <dsp:sp modelId="{2E3B5CFB-172B-4DDF-A73A-625B524D238F}">
      <dsp:nvSpPr>
        <dsp:cNvPr id="0" name=""/>
        <dsp:cNvSpPr/>
      </dsp:nvSpPr>
      <dsp:spPr>
        <a:xfrm>
          <a:off x="0" y="1971420"/>
          <a:ext cx="77724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400" kern="1200" dirty="0">
              <a:solidFill>
                <a:srgbClr val="0066FF"/>
              </a:solidFill>
              <a:hlinkClick xmlns:r="http://schemas.openxmlformats.org/officeDocument/2006/relationships" r:id="rId1"/>
            </a:rPr>
            <a:t>https://www.ieee.org/membership/senior/</a:t>
          </a:r>
          <a:r>
            <a:rPr lang="en-US" altLang="zh-TW" sz="2400" kern="1200" dirty="0">
              <a:solidFill>
                <a:srgbClr val="0066FF"/>
              </a:solidFill>
            </a:rPr>
            <a:t>  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400" kern="1200" dirty="0"/>
            <a:t>Documents to provide: 3 references</a:t>
          </a:r>
          <a:endParaRPr lang="zh-TW" altLang="en-US" sz="2400" kern="1200" dirty="0"/>
        </a:p>
      </dsp:txBody>
      <dsp:txXfrm>
        <a:off x="0" y="1971420"/>
        <a:ext cx="7772400" cy="794880"/>
      </dsp:txXfrm>
    </dsp:sp>
    <dsp:sp modelId="{6FA47C20-33D8-4332-B573-32E7E86BD645}">
      <dsp:nvSpPr>
        <dsp:cNvPr id="0" name=""/>
        <dsp:cNvSpPr/>
      </dsp:nvSpPr>
      <dsp:spPr>
        <a:xfrm>
          <a:off x="0" y="2766300"/>
          <a:ext cx="7772400" cy="8985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Application deadline: none</a:t>
          </a:r>
          <a:endParaRPr lang="zh-TW" altLang="en-US" sz="3000" kern="1200" dirty="0"/>
        </a:p>
      </dsp:txBody>
      <dsp:txXfrm>
        <a:off x="43864" y="2810164"/>
        <a:ext cx="7684672" cy="810832"/>
      </dsp:txXfrm>
    </dsp:sp>
    <dsp:sp modelId="{E95D0119-45D2-44C3-BB9B-3F916B0E1263}">
      <dsp:nvSpPr>
        <dsp:cNvPr id="0" name=""/>
        <dsp:cNvSpPr/>
      </dsp:nvSpPr>
      <dsp:spPr>
        <a:xfrm>
          <a:off x="0" y="3664860"/>
          <a:ext cx="77724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400" kern="1200" dirty="0"/>
            <a:t>Applications will go to the next Senior Member Review Panel Meeting held every two months.</a:t>
          </a:r>
          <a:endParaRPr lang="zh-TW" altLang="en-US" sz="2400" kern="1200" dirty="0"/>
        </a:p>
      </dsp:txBody>
      <dsp:txXfrm>
        <a:off x="0" y="3664860"/>
        <a:ext cx="7772400" cy="794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3B1BB-9D11-4523-BCB8-6905CFE24CF9}">
      <dsp:nvSpPr>
        <dsp:cNvPr id="0" name=""/>
        <dsp:cNvSpPr/>
      </dsp:nvSpPr>
      <dsp:spPr>
        <a:xfrm>
          <a:off x="0" y="0"/>
          <a:ext cx="7772400" cy="1057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Fulfill qualifications</a:t>
          </a:r>
          <a:endParaRPr lang="zh-TW" altLang="en-US" sz="3000" kern="1200" dirty="0"/>
        </a:p>
      </dsp:txBody>
      <dsp:txXfrm>
        <a:off x="51612" y="51612"/>
        <a:ext cx="7669176" cy="954055"/>
      </dsp:txXfrm>
    </dsp:sp>
    <dsp:sp modelId="{B5246E13-842A-4D9F-A8E8-9281FC3C0AF8}">
      <dsp:nvSpPr>
        <dsp:cNvPr id="0" name=""/>
        <dsp:cNvSpPr/>
      </dsp:nvSpPr>
      <dsp:spPr>
        <a:xfrm>
          <a:off x="0" y="1073631"/>
          <a:ext cx="7772400" cy="105727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Be nominated</a:t>
          </a:r>
          <a:endParaRPr lang="zh-TW" altLang="en-US" sz="3000" kern="1200" dirty="0"/>
        </a:p>
      </dsp:txBody>
      <dsp:txXfrm>
        <a:off x="51612" y="1125243"/>
        <a:ext cx="7669176" cy="954055"/>
      </dsp:txXfrm>
    </dsp:sp>
    <dsp:sp modelId="{2E3B5CFB-172B-4DDF-A73A-625B524D238F}">
      <dsp:nvSpPr>
        <dsp:cNvPr id="0" name=""/>
        <dsp:cNvSpPr/>
      </dsp:nvSpPr>
      <dsp:spPr>
        <a:xfrm>
          <a:off x="0" y="2130911"/>
          <a:ext cx="7772400" cy="1304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1"/>
            </a:rPr>
            <a:t>https://www.ieee.org/membership/fellows/fellows-nomination.html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400" kern="1200" dirty="0"/>
            <a:t>Documents to provide: nomination form, </a:t>
          </a:r>
          <a:r>
            <a:rPr lang="en-US" altLang="zh-TW" sz="2400" kern="1200" dirty="0">
              <a:solidFill>
                <a:schemeClr val="tx1"/>
              </a:solidFill>
            </a:rPr>
            <a:t>3-5</a:t>
          </a:r>
          <a:r>
            <a:rPr lang="zh-TW" altLang="en-US" sz="2400" kern="1200" dirty="0">
              <a:solidFill>
                <a:srgbClr val="FF0000"/>
              </a:solidFill>
            </a:rPr>
            <a:t> </a:t>
          </a:r>
          <a:r>
            <a:rPr lang="en-US" altLang="zh-TW" sz="2400" kern="1200" dirty="0"/>
            <a:t>references, 3 endorsements</a:t>
          </a:r>
          <a:endParaRPr lang="zh-TW" altLang="en-US" sz="2400" kern="1200" dirty="0"/>
        </a:p>
      </dsp:txBody>
      <dsp:txXfrm>
        <a:off x="0" y="2130911"/>
        <a:ext cx="7772400" cy="1304603"/>
      </dsp:txXfrm>
    </dsp:sp>
    <dsp:sp modelId="{6FA47C20-33D8-4332-B573-32E7E86BD645}">
      <dsp:nvSpPr>
        <dsp:cNvPr id="0" name=""/>
        <dsp:cNvSpPr/>
      </dsp:nvSpPr>
      <dsp:spPr>
        <a:xfrm>
          <a:off x="0" y="3435514"/>
          <a:ext cx="7772400" cy="105727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000" kern="1200" dirty="0"/>
            <a:t>Please note: The nomination cycle for the 2023 Fellow Class will open 15 October 2021!</a:t>
          </a:r>
          <a:endParaRPr lang="zh-TW" altLang="en-US" sz="3000" kern="1200" dirty="0"/>
        </a:p>
      </dsp:txBody>
      <dsp:txXfrm>
        <a:off x="51612" y="3487126"/>
        <a:ext cx="7669176" cy="95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43DDE-DA9B-45FD-B8F3-6D658D6B4DB6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9C0D-36BD-465D-9BA5-3CB543B4C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09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9F01-1BC4-4641-926A-C7ED4BD2BADC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CA2DD-4267-46FA-B939-3BA0C1D849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68" name="投影片編號版面配置區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50888" indent="-287338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7288" indent="-230188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20838" indent="-230188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84388" indent="-230188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15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987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559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131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5AAD6-7758-469E-BAE5-89A5598FEC06}" type="slidenum">
              <a:rPr kumimoji="1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8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hoto Editor 影像" r:id="rId3" imgW="6990476" imgH="2419048" progId="MSPhotoEd.3">
                  <p:embed/>
                </p:oleObj>
              </mc:Choice>
              <mc:Fallback>
                <p:oleObj name="Photo Editor 影像" r:id="rId3" imgW="6990476" imgH="2419048" progId="MSPhotoEd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altLang="zh-TW" dirty="0"/>
              <a:t>Click to edit Master subtitle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7337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Photo Editor 影像" r:id="rId3" imgW="6990476" imgH="2419048" progId="MSPhotoEd.3">
                  <p:embed/>
                </p:oleObj>
              </mc:Choice>
              <mc:Fallback>
                <p:oleObj name="Photo Editor 影像" r:id="rId3" imgW="6990476" imgH="2419048" progId="MSPhotoEd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7394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Photo Editor 影像" r:id="rId3" imgW="6990476" imgH="2419048" progId="MSPhotoEd.3">
                  <p:embed/>
                </p:oleObj>
              </mc:Choice>
              <mc:Fallback>
                <p:oleObj name="Photo Editor 影像" r:id="rId3" imgW="6990476" imgH="2419048" progId="MSPhotoEd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912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912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6491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lvl="0"/>
            <a:r>
              <a:rPr lang="en-US" altLang="zh-TW" noProof="0"/>
              <a:t>Click icon to add chart</a:t>
            </a:r>
            <a:endParaRPr lang="zh-TW" altLang="en-US" noProof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EDAD58-1B45-4B87-8AA7-3DF340F79757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48045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B9F61-6B3F-4C55-A2E5-B6A41546F456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5569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19CB38-46ED-4A48-A170-D24FC28693E9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4772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hoto Editor 影像" r:id="rId3" imgW="6990476" imgH="2419048" progId="MSPhotoEd.3">
                  <p:embed/>
                </p:oleObj>
              </mc:Choice>
              <mc:Fallback>
                <p:oleObj name="Photo Editor 影像" r:id="rId3" imgW="6990476" imgH="2419048" progId="MSPhotoEd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3122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2530AB-9415-4B34-B4D0-87DDACD7CA3F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8460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B9DABB-0D70-43FF-974D-E8244F319C65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0143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516F7D-DD48-4366-A862-D94B3BEED451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9692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0100EC-C57D-4E97-B216-E6E7580E93F7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02059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hoto Editor 影像" r:id="rId3" imgW="6990476" imgH="2419048" progId="MSPhotoEd.3">
                  <p:embed/>
                </p:oleObj>
              </mc:Choice>
              <mc:Fallback>
                <p:oleObj name="Photo Editor 影像" r:id="rId3" imgW="6990476" imgH="2419048" progId="MSPhotoEd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4331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Photo Editor 影像" r:id="rId3" imgW="6990476" imgH="2419048" progId="MSPhotoEd.3">
                  <p:embed/>
                </p:oleObj>
              </mc:Choice>
              <mc:Fallback>
                <p:oleObj name="Photo Editor 影像" r:id="rId3" imgW="6990476" imgH="2419048" progId="MSPhotoEd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0316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533401" y="6477000"/>
            <a:ext cx="6746875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7467600" y="6248402"/>
          <a:ext cx="1143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影像" r:id="rId16" imgW="6990476" imgH="2419048" progId="MSPhotoEd.3">
                  <p:embed/>
                </p:oleObj>
              </mc:Choice>
              <mc:Fallback>
                <p:oleObj name="Photo Editor 影像" r:id="rId16" imgW="6990476" imgH="2419048" progId="MSPhotoEd.3">
                  <p:embed/>
                  <p:pic>
                    <p:nvPicPr>
                      <p:cNvPr id="10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2"/>
                        <a:ext cx="11430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10400" y="63404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2B6C91-D0C1-4B29-B636-EE7B783B2C8A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1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Monotype Sorts"/>
        <a:buAutoNum type="arabicPeriod"/>
        <a:defRPr sz="21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400050" algn="l" rtl="0" eaLnBrk="0" fontAlgn="base" hangingPunct="0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/>
        <a:buChar char="l"/>
        <a:defRPr sz="1800">
          <a:solidFill>
            <a:schemeClr val="tx1"/>
          </a:solidFill>
          <a:latin typeface="+mn-lt"/>
          <a:ea typeface="+mn-ea"/>
        </a:defRPr>
      </a:lvl2pPr>
      <a:lvl3pPr marL="1028700" indent="-342900" algn="l" rtl="0" eaLnBrk="0" fontAlgn="base" hangingPunct="0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/>
        <a:buChar char="l"/>
        <a:defRPr sz="1500">
          <a:solidFill>
            <a:srgbClr val="000099"/>
          </a:solidFill>
          <a:latin typeface="+mn-lt"/>
          <a:ea typeface="+mn-ea"/>
        </a:defRPr>
      </a:lvl3pPr>
      <a:lvl4pPr marL="1314450" indent="-285750" algn="l" rtl="0" eaLnBrk="0" fontAlgn="base" hangingPunct="0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/>
        <a:buChar char="l"/>
        <a:defRPr>
          <a:solidFill>
            <a:schemeClr val="tx1"/>
          </a:solidFill>
          <a:latin typeface="+mn-lt"/>
          <a:ea typeface="+mn-ea"/>
        </a:defRPr>
      </a:lvl4pPr>
      <a:lvl5pPr marL="1657350" indent="-285750" algn="l" rtl="0" eaLnBrk="0" fontAlgn="base" hangingPunct="0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/>
        <a:buChar char="l"/>
        <a:defRPr>
          <a:solidFill>
            <a:srgbClr val="000099"/>
          </a:solidFill>
          <a:latin typeface="+mn-lt"/>
          <a:ea typeface="+mn-ea"/>
        </a:defRPr>
      </a:lvl5pPr>
      <a:lvl6pPr marL="2000250" indent="-285750" algn="l" rtl="0" eaLnBrk="1" fontAlgn="base" hangingPunct="1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>
          <a:solidFill>
            <a:srgbClr val="000099"/>
          </a:solidFill>
          <a:latin typeface="+mn-lt"/>
          <a:ea typeface="+mn-ea"/>
        </a:defRPr>
      </a:lvl6pPr>
      <a:lvl7pPr marL="2343150" indent="-285750" algn="l" rtl="0" eaLnBrk="1" fontAlgn="base" hangingPunct="1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>
          <a:solidFill>
            <a:srgbClr val="000099"/>
          </a:solidFill>
          <a:latin typeface="+mn-lt"/>
          <a:ea typeface="+mn-ea"/>
        </a:defRPr>
      </a:lvl7pPr>
      <a:lvl8pPr marL="2686050" indent="-285750" algn="l" rtl="0" eaLnBrk="1" fontAlgn="base" hangingPunct="1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>
          <a:solidFill>
            <a:srgbClr val="000099"/>
          </a:solidFill>
          <a:latin typeface="+mn-lt"/>
          <a:ea typeface="+mn-ea"/>
        </a:defRPr>
      </a:lvl8pPr>
      <a:lvl9pPr marL="3028950" indent="-285750" algn="l" rtl="0" eaLnBrk="1" fontAlgn="base" hangingPunct="1">
        <a:spcBef>
          <a:spcPct val="30000"/>
        </a:spcBef>
        <a:spcAft>
          <a:spcPct val="0"/>
        </a:spcAft>
        <a:buClr>
          <a:srgbClr val="CC3300"/>
        </a:buClr>
        <a:buSzPct val="50000"/>
        <a:buFont typeface="Monotype Sorts" pitchFamily="2" charset="2"/>
        <a:buChar char="l"/>
        <a:defRPr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membership/fellows/steps.html" TargetMode="External"/><Relationship Id="rId2" Type="http://schemas.openxmlformats.org/officeDocument/2006/relationships/hyperlink" Target="https://www.ieee.org/membership/senior/senior-requirement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fellows/fellows-nominations.pdf" TargetMode="External"/><Relationship Id="rId2" Type="http://schemas.openxmlformats.org/officeDocument/2006/relationships/hyperlink" Target="https://www.ieee.org/membership/senior/senior-requiremen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651397" y="2619376"/>
            <a:ext cx="5829300" cy="2808685"/>
          </a:xfrm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Membership Promotion Kit</a:t>
            </a:r>
            <a:br>
              <a:rPr lang="en-US" altLang="zh-TW" dirty="0"/>
            </a:br>
            <a:br>
              <a:rPr lang="en-US" altLang="zh-TW" dirty="0"/>
            </a:br>
            <a:endParaRPr lang="zh-TW" altLang="en-US" sz="2400" dirty="0"/>
          </a:p>
        </p:txBody>
      </p:sp>
      <p:sp>
        <p:nvSpPr>
          <p:cNvPr id="4099" name="標題 1"/>
          <p:cNvSpPr txBox="1">
            <a:spLocks/>
          </p:cNvSpPr>
          <p:nvPr/>
        </p:nvSpPr>
        <p:spPr bwMode="auto">
          <a:xfrm>
            <a:off x="1651397" y="1431131"/>
            <a:ext cx="58293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3300"/>
              </a:buClr>
              <a:buFont typeface="Monotype Sorts"/>
              <a:buAutoNum type="arabicPeriod"/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30000"/>
              </a:spcBef>
              <a:buClr>
                <a:srgbClr val="CC3300"/>
              </a:buClr>
              <a:buSzPct val="50000"/>
              <a:buFont typeface="Monotype Sorts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30000"/>
              </a:spcBef>
              <a:buClr>
                <a:srgbClr val="CC3300"/>
              </a:buClr>
              <a:buSzPct val="50000"/>
              <a:buFont typeface="Monotype Sorts"/>
              <a:buChar char="l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30000"/>
              </a:spcBef>
              <a:buClr>
                <a:srgbClr val="CC3300"/>
              </a:buClr>
              <a:buSzPct val="50000"/>
              <a:buFont typeface="Monotype Sorts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30000"/>
              </a:spcBef>
              <a:buClr>
                <a:srgbClr val="CC3300"/>
              </a:buClr>
              <a:buSzPct val="50000"/>
              <a:buFont typeface="Monotype Sorts"/>
              <a:buChar char="l"/>
              <a:defRPr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/>
              <a:buChar char="l"/>
              <a:defRPr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/>
              <a:buChar char="l"/>
              <a:defRPr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/>
              <a:buChar char="l"/>
              <a:defRPr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Monotype Sorts"/>
              <a:buChar char="l"/>
              <a:defRPr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3750" b="1" dirty="0">
                <a:latin typeface="Times New Roman"/>
                <a:ea typeface="標楷體"/>
              </a:rPr>
              <a:t>    </a:t>
            </a:r>
            <a:r>
              <a:rPr lang="en-US" altLang="zh-TW" sz="3750" b="1" dirty="0">
                <a:latin typeface="Times New Roman"/>
                <a:ea typeface="標楷體"/>
              </a:rPr>
              <a:t>IEEE</a:t>
            </a:r>
            <a:r>
              <a:rPr lang="zh-TW" altLang="en-US" sz="3750" b="1" dirty="0">
                <a:latin typeface="Times New Roman"/>
                <a:ea typeface="標楷體"/>
              </a:rPr>
              <a:t> </a:t>
            </a:r>
            <a:r>
              <a:rPr lang="en-US" altLang="zh-TW" sz="3750" b="1" dirty="0">
                <a:latin typeface="Times New Roman"/>
                <a:ea typeface="標楷體"/>
              </a:rPr>
              <a:t>Taipei Section</a:t>
            </a:r>
            <a:endParaRPr lang="zh-TW" altLang="en-US" sz="3000" b="1" dirty="0">
              <a:latin typeface="Times New Roman"/>
              <a:ea typeface="標楷體"/>
            </a:endParaRPr>
          </a:p>
        </p:txBody>
      </p:sp>
      <p:pic>
        <p:nvPicPr>
          <p:cNvPr id="10244" name="Picture 2" descr="G:\(1)\IEEE Logos\MBblu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22"/>
          <a:stretch>
            <a:fillRect/>
          </a:stretch>
        </p:blipFill>
        <p:spPr bwMode="auto">
          <a:xfrm>
            <a:off x="1709739" y="1484710"/>
            <a:ext cx="917972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DDF844D-50B3-4746-84CC-874AEC155011}"/>
              </a:ext>
            </a:extLst>
          </p:cNvPr>
          <p:cNvSpPr txBox="1"/>
          <p:nvPr/>
        </p:nvSpPr>
        <p:spPr>
          <a:xfrm>
            <a:off x="2450430" y="5654351"/>
            <a:ext cx="399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2021.05.10</a:t>
            </a:r>
            <a:endParaRPr lang="zh-TW" altLang="en-US" sz="20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00037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Member Grade Roadmap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19CB38-46ED-4A48-A170-D24FC28693E9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209930"/>
              </p:ext>
            </p:extLst>
          </p:nvPr>
        </p:nvGraphicFramePr>
        <p:xfrm>
          <a:off x="685800" y="1676399"/>
          <a:ext cx="8229600" cy="475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弧形箭號 (下彎) 7"/>
          <p:cNvSpPr/>
          <p:nvPr/>
        </p:nvSpPr>
        <p:spPr bwMode="auto">
          <a:xfrm>
            <a:off x="2855176" y="1838123"/>
            <a:ext cx="3004447" cy="569168"/>
          </a:xfrm>
          <a:prstGeom prst="curved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7844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Procedure - Senior Member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51252"/>
              </p:ext>
            </p:extLst>
          </p:nvPr>
        </p:nvGraphicFramePr>
        <p:xfrm>
          <a:off x="6858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19CB38-46ED-4A48-A170-D24FC28693E9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向下箭號 2"/>
          <p:cNvSpPr/>
          <p:nvPr/>
        </p:nvSpPr>
        <p:spPr bwMode="auto">
          <a:xfrm>
            <a:off x="7234517" y="2447365"/>
            <a:ext cx="555812" cy="39444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向下箭號 5"/>
          <p:cNvSpPr/>
          <p:nvPr/>
        </p:nvSpPr>
        <p:spPr bwMode="auto">
          <a:xfrm>
            <a:off x="7234517" y="3551239"/>
            <a:ext cx="555812" cy="39444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862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Procedure - Fellow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525625"/>
              </p:ext>
            </p:extLst>
          </p:nvPr>
        </p:nvGraphicFramePr>
        <p:xfrm>
          <a:off x="685800" y="16764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19CB38-46ED-4A48-A170-D24FC28693E9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6" name="向下箭號 5"/>
          <p:cNvSpPr/>
          <p:nvPr/>
        </p:nvSpPr>
        <p:spPr bwMode="auto">
          <a:xfrm>
            <a:off x="7234517" y="2671484"/>
            <a:ext cx="555812" cy="39444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7234517" y="3900868"/>
            <a:ext cx="555812" cy="394447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90404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7061"/>
            <a:ext cx="8229600" cy="651933"/>
          </a:xfrm>
        </p:spPr>
        <p:txBody>
          <a:bodyPr/>
          <a:lstStyle/>
          <a:p>
            <a:r>
              <a:rPr lang="en-US" altLang="zh-TW" sz="2800" dirty="0"/>
              <a:t>Application of IEEE Senior Members &amp; Fellows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337731"/>
            <a:ext cx="7772400" cy="5012272"/>
          </a:xfrm>
        </p:spPr>
        <p:txBody>
          <a:bodyPr/>
          <a:lstStyle/>
          <a:p>
            <a:r>
              <a:rPr lang="en-US" altLang="zh-TW" sz="2000" dirty="0"/>
              <a:t>Qualifications and Requirements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19CB38-46ED-4A48-A170-D24FC28693E9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69411"/>
              </p:ext>
            </p:extLst>
          </p:nvPr>
        </p:nvGraphicFramePr>
        <p:xfrm>
          <a:off x="685800" y="1774508"/>
          <a:ext cx="7772400" cy="46733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04571970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50608126"/>
                    </a:ext>
                  </a:extLst>
                </a:gridCol>
              </a:tblGrid>
              <a:tr h="406110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solidFill>
                            <a:srgbClr val="002060"/>
                          </a:solidFill>
                        </a:rPr>
                        <a:t>IEEE</a:t>
                      </a:r>
                      <a:r>
                        <a:rPr lang="en-US" altLang="zh-TW" sz="1600" baseline="0" dirty="0">
                          <a:solidFill>
                            <a:srgbClr val="002060"/>
                          </a:solidFill>
                        </a:rPr>
                        <a:t> Senior Member (</a:t>
                      </a:r>
                      <a:r>
                        <a:rPr lang="en-US" altLang="zh-TW" sz="1600" baseline="0" dirty="0">
                          <a:solidFill>
                            <a:srgbClr val="002060"/>
                          </a:solidFill>
                          <a:hlinkClick r:id="rId2"/>
                        </a:rPr>
                        <a:t>source</a:t>
                      </a:r>
                      <a:r>
                        <a:rPr lang="en-US" altLang="zh-TW" sz="1600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IEEE Fellow (</a:t>
                      </a:r>
                      <a:r>
                        <a:rPr lang="en-US" altLang="zh-TW" sz="1600" dirty="0">
                          <a:hlinkClick r:id="rId3"/>
                        </a:rPr>
                        <a:t>source</a:t>
                      </a:r>
                      <a:r>
                        <a:rPr lang="en-US" altLang="zh-TW" sz="1600" dirty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40239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candidate shall be an engineer, scientist, educator, technical executive or originator in IEEE-designated fields.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Nominees must</a:t>
                      </a:r>
                      <a:r>
                        <a:rPr lang="en-US" altLang="zh-TW" sz="16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accomplishments that have contributed importantly to the advancement or application of engineering, science and technology, bringing the realization of significant value to society.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40258"/>
                  </a:ext>
                </a:extLst>
              </a:tr>
              <a:tr h="5482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Candidates shall have been in professional practice for at least 10 years.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Hold IEEE Senior member or IEEE Life Senior member grade.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06625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Candidates shall have shown significant performance over a period of at least 5 of those years.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been a member in good standing and has completed a minimum of 5 full years (consecutive or not) of IEEE membership in any grade preceding 1 January of the year of elevation.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66314"/>
                  </a:ext>
                </a:extLst>
              </a:tr>
              <a:tr h="7725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Supply 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references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current IEEE members holding the grade of Fellow, Senior Member, or Honorary Member.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A</a:t>
                      </a:r>
                      <a:r>
                        <a:rPr lang="en-US" altLang="zh-TW" sz="1600" baseline="0" dirty="0"/>
                        <a:t> n</a:t>
                      </a:r>
                      <a:r>
                        <a:rPr lang="en-US" altLang="zh-TW" sz="1600" dirty="0"/>
                        <a:t>ominator</a:t>
                      </a:r>
                      <a:r>
                        <a:rPr lang="en-US" altLang="zh-TW" sz="1600" baseline="0" dirty="0"/>
                        <a:t> is responsible for soliciting </a:t>
                      </a:r>
                      <a:r>
                        <a:rPr lang="en-US" altLang="zh-TW" sz="1600" b="1" baseline="0" dirty="0">
                          <a:solidFill>
                            <a:schemeClr val="tx1"/>
                          </a:solidFill>
                        </a:rPr>
                        <a:t>3-5</a:t>
                      </a:r>
                      <a:r>
                        <a:rPr lang="en-US" altLang="zh-TW" sz="1600" b="1" baseline="0" dirty="0"/>
                        <a:t> references </a:t>
                      </a:r>
                      <a:r>
                        <a:rPr lang="en-US" altLang="zh-TW" sz="1600" baseline="0" dirty="0"/>
                        <a:t>capable of assessing the nominee’s contribution. Optional: 3 endorsements.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78743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5800" y="95978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為鼓勵產業界加入</a:t>
            </a:r>
            <a:r>
              <a:rPr lang="en-US" altLang="zh-TW" dirty="0"/>
              <a:t>IEEE Senior Member </a:t>
            </a:r>
            <a:r>
              <a:rPr lang="zh-TW" altLang="en-US" dirty="0"/>
              <a:t>和</a:t>
            </a:r>
            <a:r>
              <a:rPr lang="en-US" altLang="zh-TW" dirty="0"/>
              <a:t>Fellows</a:t>
            </a:r>
            <a:r>
              <a:rPr lang="zh-TW" altLang="en-US" dirty="0"/>
              <a:t>，</a:t>
            </a:r>
            <a:r>
              <a:rPr lang="zh-TW" altLang="zh-TW" dirty="0"/>
              <a:t>增加</a:t>
            </a:r>
            <a:r>
              <a:rPr lang="zh-TW" altLang="en-US" dirty="0"/>
              <a:t>雙方</a:t>
            </a:r>
            <a:r>
              <a:rPr lang="zh-TW" altLang="zh-TW" dirty="0"/>
              <a:t>鏈結與互動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121899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337731"/>
            <a:ext cx="7772400" cy="5012272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altLang="zh-TW" sz="2000" dirty="0"/>
              <a:t>Procedure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19CB38-46ED-4A48-A170-D24FC28693E9}" type="slidenum">
              <a:rPr kumimoji="1" lang="zh-TW" altLang="en-US" smtClean="0">
                <a:ea typeface="新細明體" panose="02020500000000000000" pitchFamily="18" charset="-12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09217"/>
              </p:ext>
            </p:extLst>
          </p:nvPr>
        </p:nvGraphicFramePr>
        <p:xfrm>
          <a:off x="685800" y="1774508"/>
          <a:ext cx="7772400" cy="40027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04571970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50608126"/>
                    </a:ext>
                  </a:extLst>
                </a:gridCol>
              </a:tblGrid>
              <a:tr h="406110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solidFill>
                            <a:srgbClr val="002060"/>
                          </a:solidFill>
                        </a:rPr>
                        <a:t>IEEE</a:t>
                      </a:r>
                      <a:r>
                        <a:rPr lang="en-US" altLang="zh-TW" sz="1600" baseline="0" dirty="0">
                          <a:solidFill>
                            <a:srgbClr val="002060"/>
                          </a:solidFill>
                        </a:rPr>
                        <a:t> Senior Member (</a:t>
                      </a:r>
                      <a:r>
                        <a:rPr lang="en-US" altLang="zh-TW" sz="1600" baseline="0" dirty="0">
                          <a:solidFill>
                            <a:srgbClr val="002060"/>
                          </a:solidFill>
                          <a:hlinkClick r:id="rId2"/>
                        </a:rPr>
                        <a:t>source</a:t>
                      </a:r>
                      <a:r>
                        <a:rPr lang="en-US" altLang="zh-TW" sz="1600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IEEE Fellow</a:t>
                      </a: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40239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Submit application online</a:t>
                      </a:r>
                      <a:r>
                        <a:rPr lang="en-US" altLang="zh-TW" sz="1600" baseline="0" dirty="0"/>
                        <a:t> at</a:t>
                      </a:r>
                      <a:r>
                        <a:rPr lang="en-US" altLang="zh-TW" sz="1600" dirty="0"/>
                        <a:t>: </a:t>
                      </a:r>
                    </a:p>
                    <a:p>
                      <a:r>
                        <a:rPr lang="en-US" altLang="zh-TW" sz="1600" dirty="0">
                          <a:solidFill>
                            <a:srgbClr val="0066FF"/>
                          </a:solidFill>
                        </a:rPr>
                        <a:t>https://www.ieee.org/membership/senior/  </a:t>
                      </a:r>
                      <a:endParaRPr lang="zh-TW" altLang="en-US" sz="16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Self-nomination is not permitted. </a:t>
                      </a:r>
                    </a:p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nominator must submit a nomination before a reference or endorser can complete the support form.</a:t>
                      </a:r>
                    </a:p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Kindly refer to: </a:t>
                      </a:r>
                      <a:r>
                        <a:rPr lang="en-US" altLang="zh-TW" sz="1600" b="0" u="non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https://www.ieee.org/membership/fellows/fellows-nomination.html</a:t>
                      </a:r>
                    </a:p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Write</a:t>
                      </a:r>
                      <a:r>
                        <a:rPr lang="en-US" altLang="zh-TW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Effective Nomination (</a:t>
                      </a:r>
                      <a:r>
                        <a:rPr lang="en-US" altLang="zh-TW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PDF</a:t>
                      </a:r>
                      <a:r>
                        <a:rPr lang="en-US" altLang="zh-TW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40258"/>
                  </a:ext>
                </a:extLst>
              </a:tr>
              <a:tr h="5482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Prospective members who would like to apply directly for Senior Member grade must 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join IEEE 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 submit the Senior Member application form</a:t>
                      </a:r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 IEEE Member Number is required on the Senior Member application. 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Fellow Nomination cycle for the class of 2020 closed as of 1 March.  </a:t>
                      </a:r>
                    </a:p>
                    <a:p>
                      <a:pPr lvl="0"/>
                      <a:endParaRPr lang="en-US" altLang="zh-TW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Nominations for the class of 2022 are open; all forms due 1 March 2021!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06625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457200" y="237061"/>
            <a:ext cx="8229600" cy="651933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2800" kern="0"/>
              <a:t>Application of IEEE Senior Members &amp; Fellows</a:t>
            </a:r>
            <a:endParaRPr lang="zh-TW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096790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EE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ee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iee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566</Words>
  <Application>Microsoft Office PowerPoint</Application>
  <PresentationFormat>如螢幕大小 (4:3)</PresentationFormat>
  <Paragraphs>65</Paragraphs>
  <Slides>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Monotype Sorts</vt:lpstr>
      <vt:lpstr>新細明體</vt:lpstr>
      <vt:lpstr>標楷體</vt:lpstr>
      <vt:lpstr>Calibri</vt:lpstr>
      <vt:lpstr>Times New Roman</vt:lpstr>
      <vt:lpstr>IEEE</vt:lpstr>
      <vt:lpstr>Photo Editor 影像</vt:lpstr>
      <vt:lpstr>Membership Promotion Kit  </vt:lpstr>
      <vt:lpstr>Member Grade Roadmap</vt:lpstr>
      <vt:lpstr>Application Procedure - Senior Member</vt:lpstr>
      <vt:lpstr>Application Procedure - Fellow</vt:lpstr>
      <vt:lpstr>Application of IEEE Senior Members &amp; Fellows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Promotion Kit   Meng-Fan (Marvin) Chang</dc:title>
  <dc:creator>Belkys</dc:creator>
  <cp:lastModifiedBy>ruby</cp:lastModifiedBy>
  <cp:revision>46</cp:revision>
  <cp:lastPrinted>2019-11-18T10:37:05Z</cp:lastPrinted>
  <dcterms:created xsi:type="dcterms:W3CDTF">2019-07-23T03:44:11Z</dcterms:created>
  <dcterms:modified xsi:type="dcterms:W3CDTF">2021-05-10T00:33:37Z</dcterms:modified>
</cp:coreProperties>
</file>